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6"/>
  </p:notesMasterIdLst>
  <p:handoutMasterIdLst>
    <p:handoutMasterId r:id="rId7"/>
  </p:handoutMasterIdLst>
  <p:sldIdLst>
    <p:sldId id="256" r:id="rId3"/>
    <p:sldId id="263" r:id="rId4"/>
    <p:sldId id="265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0720" autoAdjust="0"/>
  </p:normalViewPr>
  <p:slideViewPr>
    <p:cSldViewPr>
      <p:cViewPr varScale="1">
        <p:scale>
          <a:sx n="150" d="100"/>
          <a:sy n="150" d="100"/>
        </p:scale>
        <p:origin x="2069" y="10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0B2347B-F371-4B59-992D-BF136017EBD4}" type="datetimeFigureOut">
              <a:rPr lang="en-US" smtClean="0">
                <a:latin typeface="Arial"/>
              </a:rPr>
              <a:t>10/5/2018</a:t>
            </a:fld>
            <a:endParaRPr lang="en-US" dirty="0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36FD648-97E3-4403-839A-90BFB34F69E4}" type="slidenum">
              <a:rPr lang="en-US" smtClean="0">
                <a:latin typeface="Arial"/>
              </a:rPr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1065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</a:defRPr>
            </a:lvl1pPr>
          </a:lstStyle>
          <a:p>
            <a:fld id="{0C935E72-9B82-4D21-A286-6E78ED3278A3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</a:defRPr>
            </a:lvl1pPr>
          </a:lstStyle>
          <a:p>
            <a:fld id="{0D7FC295-7663-40B8-9235-1490CABB68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372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Updated</a:t>
            </a:r>
            <a:r>
              <a:rPr lang="en-US" baseline="0" dirty="0" smtClean="0"/>
              <a:t> 8-18-15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FC295-7663-40B8-9235-1490CABB68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48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161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453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/>
              </a:defRPr>
            </a:lvl1pPr>
            <a:lvl2pPr>
              <a:defRPr>
                <a:latin typeface="Arial"/>
              </a:defRPr>
            </a:lvl2pPr>
            <a:lvl3pPr>
              <a:defRPr>
                <a:latin typeface="Arial"/>
              </a:defRPr>
            </a:lvl3pPr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367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/>
              </a:defRPr>
            </a:lvl1pPr>
            <a:lvl2pPr>
              <a:defRPr>
                <a:latin typeface="Arial"/>
              </a:defRPr>
            </a:lvl2pPr>
            <a:lvl3pPr>
              <a:defRPr>
                <a:latin typeface="Arial"/>
              </a:defRPr>
            </a:lvl3pPr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419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792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075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946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091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363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330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60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  <a:lvl2pPr>
              <a:defRPr>
                <a:latin typeface="Arial"/>
              </a:defRPr>
            </a:lvl2pPr>
            <a:lvl3pPr>
              <a:defRPr>
                <a:latin typeface="Arial"/>
              </a:defRPr>
            </a:lvl3pPr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282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608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2826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138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077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54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1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/>
              </a:defRPr>
            </a:lvl1pPr>
            <a:lvl2pPr>
              <a:defRPr sz="2400">
                <a:latin typeface="Arial"/>
              </a:defRPr>
            </a:lvl2pPr>
            <a:lvl3pPr>
              <a:defRPr sz="2000">
                <a:latin typeface="Arial"/>
              </a:defRPr>
            </a:lvl3pPr>
            <a:lvl4pPr>
              <a:defRPr sz="1800">
                <a:latin typeface="Arial"/>
              </a:defRPr>
            </a:lvl4pPr>
            <a:lvl5pPr>
              <a:defRPr sz="1800">
                <a:latin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/>
              </a:defRPr>
            </a:lvl1pPr>
            <a:lvl2pPr>
              <a:defRPr sz="2400">
                <a:latin typeface="Arial"/>
              </a:defRPr>
            </a:lvl2pPr>
            <a:lvl3pPr>
              <a:defRPr sz="2000">
                <a:latin typeface="Arial"/>
              </a:defRPr>
            </a:lvl3pPr>
            <a:lvl4pPr>
              <a:defRPr sz="1800">
                <a:latin typeface="Arial"/>
              </a:defRPr>
            </a:lvl4pPr>
            <a:lvl5pPr>
              <a:defRPr sz="1800">
                <a:latin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20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62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/>
              </a:defRPr>
            </a:lvl1pPr>
            <a:lvl2pPr>
              <a:defRPr sz="2000">
                <a:latin typeface="Arial"/>
              </a:defRPr>
            </a:lvl2pPr>
            <a:lvl3pPr>
              <a:defRPr sz="1800">
                <a:latin typeface="Arial"/>
              </a:defRPr>
            </a:lvl3pPr>
            <a:lvl4pPr>
              <a:defRPr sz="1600">
                <a:latin typeface="Arial"/>
              </a:defRPr>
            </a:lvl4pPr>
            <a:lvl5pPr>
              <a:defRPr sz="1600">
                <a:latin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/>
              </a:defRPr>
            </a:lvl1pPr>
            <a:lvl2pPr>
              <a:defRPr sz="2000">
                <a:latin typeface="Arial"/>
              </a:defRPr>
            </a:lvl2pPr>
            <a:lvl3pPr>
              <a:defRPr sz="1800">
                <a:latin typeface="Arial"/>
              </a:defRPr>
            </a:lvl3pPr>
            <a:lvl4pPr>
              <a:defRPr sz="1600">
                <a:latin typeface="Arial"/>
              </a:defRPr>
            </a:lvl4pPr>
            <a:lvl5pPr>
              <a:defRPr sz="1600">
                <a:latin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45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875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042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/>
              </a:defRPr>
            </a:lvl1pPr>
            <a:lvl2pPr>
              <a:defRPr sz="2800">
                <a:latin typeface="Arial"/>
              </a:defRPr>
            </a:lvl2pPr>
            <a:lvl3pPr>
              <a:defRPr sz="2400">
                <a:latin typeface="Arial"/>
              </a:defRPr>
            </a:lvl3pPr>
            <a:lvl4pPr>
              <a:defRPr sz="2000">
                <a:latin typeface="Arial"/>
              </a:defRPr>
            </a:lvl4pPr>
            <a:lvl5pPr>
              <a:defRPr sz="2000">
                <a:latin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174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PP_WhiteBase_SloGo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734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0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66BB7-ECEE-D347-9903-ED8786F5B89E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7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_WhiteCoverX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914400" y="1905000"/>
            <a:ext cx="7315200" cy="6096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Planning Update</a:t>
            </a:r>
            <a:endParaRPr lang="en-US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47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533400"/>
            <a:ext cx="7620000" cy="6096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Timeline 2018-19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1447800"/>
            <a:ext cx="792480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Updates </a:t>
            </a:r>
            <a:r>
              <a:rPr lang="en-US" dirty="0"/>
              <a:t>to </a:t>
            </a:r>
            <a:r>
              <a:rPr lang="en-US" dirty="0" smtClean="0"/>
              <a:t>the inventory of units by 9/28 (done!)</a:t>
            </a:r>
          </a:p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Data/previous plans are posted in F:\ drive</a:t>
            </a:r>
            <a:endParaRPr lang="en-US" dirty="0"/>
          </a:p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unit planning template will open October </a:t>
            </a: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(done</a:t>
            </a:r>
            <a:r>
              <a:rPr lang="en-US" dirty="0" smtClean="0"/>
              <a:t>!)</a:t>
            </a:r>
          </a:p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NEW! </a:t>
            </a:r>
            <a:r>
              <a:rPr lang="en-US" dirty="0"/>
              <a:t>F:\Unit Planning\1. Unit Planning Instructions and Blank Templates\2018-19 Process\Overview of Unit Planning and Budget Request Form</a:t>
            </a:r>
          </a:p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Trainings </a:t>
            </a:r>
            <a:r>
              <a:rPr lang="en-US" dirty="0"/>
              <a:t>during the weeks of October 8 and </a:t>
            </a:r>
            <a:r>
              <a:rPr lang="en-US" dirty="0" smtClean="0"/>
              <a:t>15</a:t>
            </a:r>
            <a:r>
              <a:rPr lang="en-US" baseline="30000" dirty="0" smtClean="0"/>
              <a:t>th</a:t>
            </a:r>
          </a:p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We’ll check in at </a:t>
            </a:r>
            <a:r>
              <a:rPr lang="en-US" dirty="0"/>
              <a:t>a department chairs &amp; directors meeting </a:t>
            </a:r>
            <a:r>
              <a:rPr lang="en-US" dirty="0" smtClean="0"/>
              <a:t>(October 12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  <a:endParaRPr lang="en-US" dirty="0"/>
          </a:p>
          <a:p>
            <a:pPr marL="285750" indent="-285750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Drafts of unit plans will be due to deans by November </a:t>
            </a: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280269"/>
              </p:ext>
            </p:extLst>
          </p:nvPr>
        </p:nvGraphicFramePr>
        <p:xfrm>
          <a:off x="2895600" y="4038600"/>
          <a:ext cx="4229100" cy="1011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0920">
                  <a:extLst>
                    <a:ext uri="{9D8B030D-6E8A-4147-A177-3AD203B41FA5}">
                      <a16:colId xmlns:a16="http://schemas.microsoft.com/office/drawing/2014/main" val="174783088"/>
                    </a:ext>
                  </a:extLst>
                </a:gridCol>
                <a:gridCol w="1977390">
                  <a:extLst>
                    <a:ext uri="{9D8B030D-6E8A-4147-A177-3AD203B41FA5}">
                      <a16:colId xmlns:a16="http://schemas.microsoft.com/office/drawing/2014/main" val="3858302345"/>
                    </a:ext>
                  </a:extLst>
                </a:gridCol>
                <a:gridCol w="1240790">
                  <a:extLst>
                    <a:ext uri="{9D8B030D-6E8A-4147-A177-3AD203B41FA5}">
                      <a16:colId xmlns:a16="http://schemas.microsoft.com/office/drawing/2014/main" val="23958143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Date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Time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Location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32135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10/9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12:00 PM - 2:00 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M-130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97779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10/10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9:00 AM - 11:00 AM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S-142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24081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10/16 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9:00 AM - 11:00 AM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S-142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84583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10/17 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2:30 PM – 4:00 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S-142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01921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10/19 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9:00 AM – 11:00 AM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M-130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3353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904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76400"/>
            <a:ext cx="7620000" cy="6096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2667000"/>
            <a:ext cx="76962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Thanks!</a:t>
            </a:r>
          </a:p>
          <a:p>
            <a:pPr algn="ctr"/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Jason, x3390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Jeff, x3101</a:t>
            </a:r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24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144</Words>
  <Application>Microsoft Office PowerPoint</Application>
  <PresentationFormat>On-screen Show (4:3)</PresentationFormat>
  <Paragraphs>37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Custom Design</vt:lpstr>
      <vt:lpstr>Unit Planning Update</vt:lpstr>
      <vt:lpstr>Timeline 2018-19</vt:lpstr>
      <vt:lpstr>Questions?</vt:lpstr>
    </vt:vector>
  </TitlesOfParts>
  <Company>Clackamas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Jason Kovac</cp:lastModifiedBy>
  <cp:revision>98</cp:revision>
  <cp:lastPrinted>2015-07-23T19:36:20Z</cp:lastPrinted>
  <dcterms:created xsi:type="dcterms:W3CDTF">2015-07-20T21:46:48Z</dcterms:created>
  <dcterms:modified xsi:type="dcterms:W3CDTF">2018-10-05T16:57:34Z</dcterms:modified>
</cp:coreProperties>
</file>